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10080625" cy="10080625"/>
  <p:notesSz cx="6858000" cy="9144000"/>
  <p:embeddedFontLst>
    <p:embeddedFont>
      <p:font typeface="Aptos Light" panose="020B0004020202020204" pitchFamily="34" charset="0"/>
      <p:regular r:id="rId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1.fntdata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C94B7-F4E5-46D3-8AE3-541CC275AB63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285E1-9C4F-45E2-A457-AE492311146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164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649770"/>
            <a:ext cx="8568531" cy="3509551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5294662"/>
            <a:ext cx="7560469" cy="2433817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17" indent="0" algn="ctr">
              <a:buNone/>
              <a:defRPr sz="2205"/>
            </a:lvl2pPr>
            <a:lvl3pPr marL="1008035" indent="0" algn="ctr">
              <a:buNone/>
              <a:defRPr sz="1984"/>
            </a:lvl3pPr>
            <a:lvl4pPr marL="1512052" indent="0" algn="ctr">
              <a:buNone/>
              <a:defRPr sz="1764"/>
            </a:lvl4pPr>
            <a:lvl5pPr marL="2016069" indent="0" algn="ctr">
              <a:buNone/>
              <a:defRPr sz="1764"/>
            </a:lvl5pPr>
            <a:lvl6pPr marL="2520086" indent="0" algn="ctr">
              <a:buNone/>
              <a:defRPr sz="1764"/>
            </a:lvl6pPr>
            <a:lvl7pPr marL="3024104" indent="0" algn="ctr">
              <a:buNone/>
              <a:defRPr sz="1764"/>
            </a:lvl7pPr>
            <a:lvl8pPr marL="3528121" indent="0" algn="ctr">
              <a:buNone/>
              <a:defRPr sz="1764"/>
            </a:lvl8pPr>
            <a:lvl9pPr marL="4032138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2657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309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536700"/>
            <a:ext cx="2173635" cy="85428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536700"/>
            <a:ext cx="6394896" cy="85428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14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759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2513159"/>
            <a:ext cx="8694539" cy="419325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6746088"/>
            <a:ext cx="8694539" cy="220513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4017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8035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205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606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200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4104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812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213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882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683500"/>
            <a:ext cx="4284266" cy="63960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683500"/>
            <a:ext cx="4284266" cy="63960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057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36702"/>
            <a:ext cx="8694539" cy="194845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2471154"/>
            <a:ext cx="4264576" cy="121107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3682228"/>
            <a:ext cx="4264576" cy="54160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2471154"/>
            <a:ext cx="4285579" cy="1211074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17" indent="0">
              <a:buNone/>
              <a:defRPr sz="2205" b="1"/>
            </a:lvl2pPr>
            <a:lvl3pPr marL="1008035" indent="0">
              <a:buNone/>
              <a:defRPr sz="1984" b="1"/>
            </a:lvl3pPr>
            <a:lvl4pPr marL="1512052" indent="0">
              <a:buNone/>
              <a:defRPr sz="1764" b="1"/>
            </a:lvl4pPr>
            <a:lvl5pPr marL="2016069" indent="0">
              <a:buNone/>
              <a:defRPr sz="1764" b="1"/>
            </a:lvl5pPr>
            <a:lvl6pPr marL="2520086" indent="0">
              <a:buNone/>
              <a:defRPr sz="1764" b="1"/>
            </a:lvl6pPr>
            <a:lvl7pPr marL="3024104" indent="0">
              <a:buNone/>
              <a:defRPr sz="1764" b="1"/>
            </a:lvl7pPr>
            <a:lvl8pPr marL="3528121" indent="0">
              <a:buNone/>
              <a:defRPr sz="1764" b="1"/>
            </a:lvl8pPr>
            <a:lvl9pPr marL="4032138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3682228"/>
            <a:ext cx="4285579" cy="54160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929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219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8776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2042"/>
            <a:ext cx="3251264" cy="235214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451426"/>
            <a:ext cx="5103316" cy="7163777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024188"/>
            <a:ext cx="3251264" cy="560268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393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672042"/>
            <a:ext cx="3251264" cy="235214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451426"/>
            <a:ext cx="5103316" cy="7163777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17" indent="0">
              <a:buNone/>
              <a:defRPr sz="3087"/>
            </a:lvl2pPr>
            <a:lvl3pPr marL="1008035" indent="0">
              <a:buNone/>
              <a:defRPr sz="2646"/>
            </a:lvl3pPr>
            <a:lvl4pPr marL="1512052" indent="0">
              <a:buNone/>
              <a:defRPr sz="2205"/>
            </a:lvl4pPr>
            <a:lvl5pPr marL="2016069" indent="0">
              <a:buNone/>
              <a:defRPr sz="2205"/>
            </a:lvl5pPr>
            <a:lvl6pPr marL="2520086" indent="0">
              <a:buNone/>
              <a:defRPr sz="2205"/>
            </a:lvl6pPr>
            <a:lvl7pPr marL="3024104" indent="0">
              <a:buNone/>
              <a:defRPr sz="2205"/>
            </a:lvl7pPr>
            <a:lvl8pPr marL="3528121" indent="0">
              <a:buNone/>
              <a:defRPr sz="2205"/>
            </a:lvl8pPr>
            <a:lvl9pPr marL="4032138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3024188"/>
            <a:ext cx="3251264" cy="5602681"/>
          </a:xfrm>
        </p:spPr>
        <p:txBody>
          <a:bodyPr/>
          <a:lstStyle>
            <a:lvl1pPr marL="0" indent="0">
              <a:buNone/>
              <a:defRPr sz="1764"/>
            </a:lvl1pPr>
            <a:lvl2pPr marL="504017" indent="0">
              <a:buNone/>
              <a:defRPr sz="1543"/>
            </a:lvl2pPr>
            <a:lvl3pPr marL="1008035" indent="0">
              <a:buNone/>
              <a:defRPr sz="1323"/>
            </a:lvl3pPr>
            <a:lvl4pPr marL="1512052" indent="0">
              <a:buNone/>
              <a:defRPr sz="1102"/>
            </a:lvl4pPr>
            <a:lvl5pPr marL="2016069" indent="0">
              <a:buNone/>
              <a:defRPr sz="1102"/>
            </a:lvl5pPr>
            <a:lvl6pPr marL="2520086" indent="0">
              <a:buNone/>
              <a:defRPr sz="1102"/>
            </a:lvl6pPr>
            <a:lvl7pPr marL="3024104" indent="0">
              <a:buNone/>
              <a:defRPr sz="1102"/>
            </a:lvl7pPr>
            <a:lvl8pPr marL="3528121" indent="0">
              <a:buNone/>
              <a:defRPr sz="1102"/>
            </a:lvl8pPr>
            <a:lvl9pPr marL="4032138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3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536702"/>
            <a:ext cx="8694539" cy="1948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683500"/>
            <a:ext cx="8694539" cy="639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9343248"/>
            <a:ext cx="226814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560B32-DD2C-4A2B-AD02-44CDDF2212AE}" type="datetimeFigureOut">
              <a:rPr lang="de-AT" smtClean="0"/>
              <a:t>18.03.2026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9343248"/>
            <a:ext cx="340221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9343248"/>
            <a:ext cx="2268141" cy="53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50221-6376-4079-AEB8-D16F60FE9E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96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9" indent="-252009" algn="l" defTabSz="1008035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26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B8A017-CB8E-F66B-1404-EE7A2B78F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6AB0F08-3554-AC3B-0318-18A7F2900CB1}"/>
              </a:ext>
            </a:extLst>
          </p:cNvPr>
          <p:cNvSpPr txBox="1"/>
          <p:nvPr/>
        </p:nvSpPr>
        <p:spPr>
          <a:xfrm>
            <a:off x="3917853" y="3004871"/>
            <a:ext cx="6077931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9 Einheiten, </a:t>
            </a:r>
          </a:p>
          <a:p>
            <a:r>
              <a:rPr lang="de-AT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Termine: in Planung, auf Anfrage</a:t>
            </a:r>
          </a:p>
          <a:p>
            <a:r>
              <a:rPr lang="de-AT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Marktgemeindeamt Neumarkt/</a:t>
            </a:r>
            <a:r>
              <a:rPr lang="de-AT" sz="2400" dirty="0" err="1">
                <a:solidFill>
                  <a:schemeClr val="bg1"/>
                </a:solidFill>
                <a:latin typeface="Aptos Display" panose="020B0004020202020204" pitchFamily="34" charset="0"/>
              </a:rPr>
              <a:t>Stmk</a:t>
            </a:r>
            <a:r>
              <a:rPr lang="de-AT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.</a:t>
            </a:r>
          </a:p>
          <a:p>
            <a:endParaRPr lang="de-AT" sz="24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de-AT" sz="2000">
                <a:solidFill>
                  <a:schemeClr val="bg1"/>
                </a:solidFill>
                <a:latin typeface="Aptos Light" panose="020B0004020202020204" pitchFamily="34" charset="0"/>
              </a:rPr>
              <a:t>Leiterinnen</a:t>
            </a:r>
            <a:r>
              <a:rPr lang="de-AT" sz="2000" dirty="0">
                <a:solidFill>
                  <a:schemeClr val="bg1"/>
                </a:solidFill>
                <a:latin typeface="Aptos Light" panose="020B0004020202020204" pitchFamily="34" charset="0"/>
              </a:rPr>
              <a:t>:</a:t>
            </a:r>
          </a:p>
          <a:p>
            <a:r>
              <a:rPr lang="de-AT" sz="2400" b="1" dirty="0">
                <a:solidFill>
                  <a:schemeClr val="bg1"/>
                </a:solidFill>
                <a:latin typeface="Aptos Display" panose="020B0004020202020204" pitchFamily="34" charset="0"/>
              </a:rPr>
              <a:t>Ingrid Forrer, DKKS</a:t>
            </a:r>
          </a:p>
          <a:p>
            <a:r>
              <a:rPr lang="de-AT" sz="2400" dirty="0">
                <a:solidFill>
                  <a:schemeClr val="bg1"/>
                </a:solidFill>
                <a:latin typeface="Aptos Light" panose="020B0004020202020204" pitchFamily="34" charset="0"/>
              </a:rPr>
              <a:t>ausgebildete Still- und Schlafberaterin</a:t>
            </a:r>
          </a:p>
          <a:p>
            <a:r>
              <a:rPr lang="de-AT" sz="2400" b="1" dirty="0">
                <a:solidFill>
                  <a:schemeClr val="bg1"/>
                </a:solidFill>
                <a:latin typeface="Aptos Display" panose="020B0004020202020204" pitchFamily="34" charset="0"/>
              </a:rPr>
              <a:t>Sieglinde Schrittesser</a:t>
            </a:r>
          </a:p>
          <a:p>
            <a:r>
              <a:rPr lang="de-AT" sz="2400" dirty="0">
                <a:solidFill>
                  <a:schemeClr val="bg1"/>
                </a:solidFill>
                <a:latin typeface="Aptos Light" panose="020B0004020202020204" pitchFamily="34" charset="0"/>
              </a:rPr>
              <a:t>Hebamme, Stillberaterin IBCLC</a:t>
            </a:r>
          </a:p>
          <a:p>
            <a:endParaRPr lang="de-AT" sz="2400" dirty="0">
              <a:solidFill>
                <a:schemeClr val="bg1"/>
              </a:solidFill>
              <a:latin typeface="Aptos Display" panose="020B0004020202020204" pitchFamily="34" charset="0"/>
            </a:endParaRPr>
          </a:p>
          <a:p>
            <a:r>
              <a:rPr lang="de-AT" sz="2400" dirty="0">
                <a:solidFill>
                  <a:schemeClr val="bg1"/>
                </a:solidFill>
                <a:latin typeface="Aptos Display" panose="020B0004020202020204" pitchFamily="34" charset="0"/>
              </a:rPr>
              <a:t>Information und Anmeldung:</a:t>
            </a:r>
          </a:p>
          <a:p>
            <a:r>
              <a:rPr lang="de-AT" sz="2400" dirty="0">
                <a:solidFill>
                  <a:schemeClr val="bg1"/>
                </a:solidFill>
                <a:latin typeface="Aptos Light" panose="020B0004020202020204" pitchFamily="34" charset="0"/>
              </a:rPr>
              <a:t>Ingrid Forrer - 0664/9982772</a:t>
            </a:r>
          </a:p>
        </p:txBody>
      </p:sp>
    </p:spTree>
    <p:extLst>
      <p:ext uri="{BB962C8B-B14F-4D97-AF65-F5344CB8AC3E}">
        <p14:creationId xmlns:p14="http://schemas.microsoft.com/office/powerpoint/2010/main" val="37992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C2DB6-2616-F364-C19B-CA4D68C51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536703"/>
            <a:ext cx="8694539" cy="820758"/>
          </a:xfrm>
        </p:spPr>
        <p:txBody>
          <a:bodyPr>
            <a:normAutofit/>
          </a:bodyPr>
          <a:lstStyle/>
          <a:p>
            <a:r>
              <a:rPr lang="de-AT" dirty="0"/>
              <a:t>Speichern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F98F81-2C50-D970-02B2-548477831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04267"/>
            <a:ext cx="10080624" cy="751083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B957AA5-A918-2608-0421-71C57D3CEEBB}"/>
              </a:ext>
            </a:extLst>
          </p:cNvPr>
          <p:cNvSpPr txBox="1"/>
          <p:nvPr/>
        </p:nvSpPr>
        <p:spPr>
          <a:xfrm>
            <a:off x="693042" y="1423311"/>
            <a:ext cx="857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Links oben auf „Datei“ </a:t>
            </a:r>
            <a:r>
              <a:rPr lang="de-AT" sz="1800" dirty="0">
                <a:sym typeface="Wingdings" panose="05000000000000000000" pitchFamily="2" charset="2"/>
              </a:rPr>
              <a:t></a:t>
            </a:r>
            <a:r>
              <a:rPr lang="de-AT" sz="1800" dirty="0"/>
              <a:t> „Speichern unter“ </a:t>
            </a:r>
            <a:r>
              <a:rPr lang="de-AT" sz="1800" dirty="0">
                <a:sym typeface="Wingdings" panose="05000000000000000000" pitchFamily="2" charset="2"/>
              </a:rPr>
              <a:t> „Durchsuchen“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>
                <a:sym typeface="Wingdings" panose="05000000000000000000" pitchFamily="2" charset="2"/>
              </a:rPr>
              <a:t>Dateityp „PNG“ auswählen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>
                <a:sym typeface="Wingdings" panose="05000000000000000000" pitchFamily="2" charset="2"/>
              </a:rPr>
              <a:t>Dateinamen eingeben und in den richtigen Ordner Speichern.</a:t>
            </a:r>
            <a:endParaRPr lang="de-AT" sz="1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>
                <a:sym typeface="Wingdings" panose="05000000000000000000" pitchFamily="2" charset="2"/>
              </a:rPr>
              <a:t>„Speichern“ klicken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>
                <a:sym typeface="Wingdings" panose="05000000000000000000" pitchFamily="2" charset="2"/>
              </a:rPr>
              <a:t>Die nächste Frage mit „Nur diese Folie“ beantworten.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2202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</Words>
  <Application>Microsoft Office PowerPoint</Application>
  <PresentationFormat>Benutzerdefiniert</PresentationFormat>
  <Paragraphs>18</Paragraphs>
  <Slides>2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Aptos Light</vt:lpstr>
      <vt:lpstr>Aptos Display</vt:lpstr>
      <vt:lpstr>Wingdings</vt:lpstr>
      <vt:lpstr>Aptos</vt:lpstr>
      <vt:lpstr>Arial</vt:lpstr>
      <vt:lpstr>Office</vt:lpstr>
      <vt:lpstr>PowerPoint-Präsentation</vt:lpstr>
      <vt:lpstr>Speichern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Sattler</dc:creator>
  <cp:lastModifiedBy>Ingrid Forrer</cp:lastModifiedBy>
  <cp:revision>5</cp:revision>
  <dcterms:created xsi:type="dcterms:W3CDTF">2024-02-17T12:36:24Z</dcterms:created>
  <dcterms:modified xsi:type="dcterms:W3CDTF">2026-03-18T10:26:23Z</dcterms:modified>
</cp:coreProperties>
</file>